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4.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5.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6.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7.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8.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9.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1.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2.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13.xml" ContentType="application/vnd.openxmlformats-officedocument.presentationml.tags+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4.xml" ContentType="application/vnd.openxmlformats-officedocument.presentationml.tags+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3"/>
  </p:notesMasterIdLst>
  <p:sldIdLst>
    <p:sldId id="256" r:id="rId2"/>
    <p:sldId id="292" r:id="rId3"/>
    <p:sldId id="296" r:id="rId4"/>
    <p:sldId id="294" r:id="rId5"/>
    <p:sldId id="297" r:id="rId6"/>
    <p:sldId id="295" r:id="rId7"/>
    <p:sldId id="258" r:id="rId8"/>
    <p:sldId id="315" r:id="rId9"/>
    <p:sldId id="291" r:id="rId10"/>
    <p:sldId id="337" r:id="rId11"/>
    <p:sldId id="321" r:id="rId12"/>
    <p:sldId id="322" r:id="rId13"/>
    <p:sldId id="323" r:id="rId14"/>
    <p:sldId id="324" r:id="rId15"/>
    <p:sldId id="326" r:id="rId16"/>
    <p:sldId id="327" r:id="rId17"/>
    <p:sldId id="316" r:id="rId18"/>
    <p:sldId id="293" r:id="rId19"/>
    <p:sldId id="285" r:id="rId20"/>
    <p:sldId id="290" r:id="rId21"/>
    <p:sldId id="287" r:id="rId22"/>
    <p:sldId id="289" r:id="rId23"/>
    <p:sldId id="311" r:id="rId24"/>
    <p:sldId id="312" r:id="rId25"/>
    <p:sldId id="288" r:id="rId26"/>
    <p:sldId id="313" r:id="rId27"/>
    <p:sldId id="318" r:id="rId28"/>
    <p:sldId id="332" r:id="rId29"/>
    <p:sldId id="335" r:id="rId30"/>
    <p:sldId id="320" r:id="rId31"/>
    <p:sldId id="333" r:id="rId32"/>
    <p:sldId id="334" r:id="rId33"/>
    <p:sldId id="319" r:id="rId34"/>
    <p:sldId id="336" r:id="rId35"/>
    <p:sldId id="325" r:id="rId36"/>
    <p:sldId id="284" r:id="rId37"/>
    <p:sldId id="338" r:id="rId38"/>
    <p:sldId id="339" r:id="rId39"/>
    <p:sldId id="340" r:id="rId40"/>
    <p:sldId id="341" r:id="rId41"/>
    <p:sldId id="342" r:id="rId4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99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95218880"/>
        <c:axId val="295219664"/>
      </c:lineChart>
      <c:catAx>
        <c:axId val="295218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5219664"/>
        <c:crosses val="autoZero"/>
        <c:auto val="1"/>
        <c:lblAlgn val="ctr"/>
        <c:lblOffset val="100"/>
        <c:noMultiLvlLbl val="0"/>
      </c:catAx>
      <c:valAx>
        <c:axId val="2952196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521888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7031808"/>
        <c:axId val="297025928"/>
      </c:scatterChart>
      <c:valAx>
        <c:axId val="2970318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025928"/>
        <c:crosses val="autoZero"/>
        <c:crossBetween val="midCat"/>
      </c:valAx>
      <c:valAx>
        <c:axId val="297025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03180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8564048"/>
        <c:axId val="298567184"/>
      </c:scatterChart>
      <c:valAx>
        <c:axId val="298564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67184"/>
        <c:crosses val="autoZero"/>
        <c:crossBetween val="midCat"/>
      </c:valAx>
      <c:valAx>
        <c:axId val="298567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6404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8585896"/>
        <c:axId val="298586288"/>
      </c:scatterChart>
      <c:valAx>
        <c:axId val="298585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86288"/>
        <c:crosses val="autoZero"/>
        <c:crossBetween val="midCat"/>
      </c:valAx>
      <c:valAx>
        <c:axId val="298586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58589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5872376"/>
        <c:axId val="295873944"/>
      </c:scatterChart>
      <c:valAx>
        <c:axId val="295872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5873944"/>
        <c:crosses val="autoZero"/>
        <c:crossBetween val="midCat"/>
      </c:valAx>
      <c:valAx>
        <c:axId val="295873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587237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607E5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Conclusion</a:t>
          </a:r>
          <a:endParaRPr lang="en-US" sz="1400" b="1" kern="1200" noProof="0" dirty="0">
            <a:solidFill>
              <a:schemeClr val="bg1"/>
            </a:solidFill>
          </a:endParaRPr>
        </a:p>
      </dsp:txBody>
      <dsp:txXfrm>
        <a:off x="6315203" y="0"/>
        <a:ext cx="1269088" cy="304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607E5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Conclusion</a:t>
          </a:r>
          <a:endParaRPr lang="en-US" sz="1400" b="1" kern="1200" noProof="0" dirty="0">
            <a:solidFill>
              <a:schemeClr val="bg1"/>
            </a:solidFill>
          </a:endParaRPr>
        </a:p>
      </dsp:txBody>
      <dsp:txXfrm>
        <a:off x="6315203" y="0"/>
        <a:ext cx="1269088" cy="30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1787" y="0"/>
          <a:ext cx="138056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000" b="0" kern="1200" noProof="0" dirty="0">
            <a:solidFill>
              <a:schemeClr val="tx1"/>
            </a:solidFill>
          </a:endParaRPr>
        </a:p>
      </dsp:txBody>
      <dsp:txXfrm>
        <a:off x="154187" y="0"/>
        <a:ext cx="1075769" cy="304800"/>
      </dsp:txXfrm>
    </dsp:sp>
    <dsp:sp modelId="{22E8BE1A-9D28-413C-9A09-8636FD5D6E8B}">
      <dsp:nvSpPr>
        <dsp:cNvPr id="0" name=""/>
        <dsp:cNvSpPr/>
      </dsp:nvSpPr>
      <dsp:spPr>
        <a:xfrm>
          <a:off x="1217410" y="0"/>
          <a:ext cx="133192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69810" y="0"/>
        <a:ext cx="1027127" cy="304800"/>
      </dsp:txXfrm>
    </dsp:sp>
    <dsp:sp modelId="{BB6CD4F3-8802-4FF0-A078-DE4E5E120A4A}">
      <dsp:nvSpPr>
        <dsp:cNvPr id="0" name=""/>
        <dsp:cNvSpPr/>
      </dsp:nvSpPr>
      <dsp:spPr>
        <a:xfrm>
          <a:off x="2384391" y="0"/>
          <a:ext cx="2360335"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500" b="0" kern="1200" noProof="0" dirty="0">
            <a:solidFill>
              <a:schemeClr val="tx1"/>
            </a:solidFill>
          </a:endParaRPr>
        </a:p>
      </dsp:txBody>
      <dsp:txXfrm>
        <a:off x="2536791" y="0"/>
        <a:ext cx="2055535" cy="304800"/>
      </dsp:txXfrm>
    </dsp:sp>
    <dsp:sp modelId="{C8507421-0692-448E-904B-02AAF7CA6864}">
      <dsp:nvSpPr>
        <dsp:cNvPr id="0" name=""/>
        <dsp:cNvSpPr/>
      </dsp:nvSpPr>
      <dsp:spPr>
        <a:xfrm>
          <a:off x="4579780" y="0"/>
          <a:ext cx="167298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800" b="0" kern="1200" noProof="0" dirty="0">
            <a:solidFill>
              <a:schemeClr val="tx1"/>
            </a:solidFill>
          </a:endParaRPr>
        </a:p>
      </dsp:txBody>
      <dsp:txXfrm>
        <a:off x="4732180" y="0"/>
        <a:ext cx="1368187" cy="304800"/>
      </dsp:txXfrm>
    </dsp:sp>
    <dsp:sp modelId="{CBEFA6CD-5D33-4258-96A8-26A44DBEA694}">
      <dsp:nvSpPr>
        <dsp:cNvPr id="0" name=""/>
        <dsp:cNvSpPr/>
      </dsp:nvSpPr>
      <dsp:spPr>
        <a:xfrm>
          <a:off x="6087820" y="0"/>
          <a:ext cx="1649465" cy="304800"/>
        </a:xfrm>
        <a:prstGeom prst="chevron">
          <a:avLst/>
        </a:prstGeom>
        <a:solidFill>
          <a:srgbClr val="607E5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Conclusion</a:t>
          </a:r>
          <a:endParaRPr lang="en-US" sz="1800" b="1" kern="1200" noProof="0" dirty="0">
            <a:solidFill>
              <a:schemeClr val="bg1"/>
            </a:solidFill>
          </a:endParaRPr>
        </a:p>
      </dsp:txBody>
      <dsp:txXfrm>
        <a:off x="6240220" y="0"/>
        <a:ext cx="1344665" cy="3048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13/05/2014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2880897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13/05/2014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13/05/2014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13/05/2014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13/05/2014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13/05/2014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13/05/2014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13/05/2014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13/05/2014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13/05/2014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13/05/2014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13/05/2014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notesSlide" Target="../notesSlides/notesSlide10.xml"/><Relationship Id="rId7" Type="http://schemas.openxmlformats.org/officeDocument/2006/relationships/diagramQuickStyle" Target="../diagrams/quickStyle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3.jpeg"/><Relationship Id="rId9" Type="http://schemas.microsoft.com/office/2007/relationships/diagramDrawing" Target="../diagrams/drawing9.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notesSlide" Target="../notesSlides/notesSlide11.xml"/><Relationship Id="rId7" Type="http://schemas.openxmlformats.org/officeDocument/2006/relationships/diagramQuickStyle" Target="../diagrams/quickStyle10.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4.jpeg"/><Relationship Id="rId9" Type="http://schemas.microsoft.com/office/2007/relationships/diagramDrawing" Target="../diagrams/drawing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5.pn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6.pn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7.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notesSlide" Target="../notesSlides/notesSlide15.xml"/><Relationship Id="rId7" Type="http://schemas.openxmlformats.org/officeDocument/2006/relationships/image" Target="../media/image21.png"/><Relationship Id="rId12" Type="http://schemas.microsoft.com/office/2007/relationships/diagramDrawing" Target="../diagrams/drawing14.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diagramColors" Target="../diagrams/colors14.xml"/><Relationship Id="rId5" Type="http://schemas.openxmlformats.org/officeDocument/2006/relationships/image" Target="../media/image19.png"/><Relationship Id="rId10" Type="http://schemas.openxmlformats.org/officeDocument/2006/relationships/diagramQuickStyle" Target="../diagrams/quickStyle14.xml"/><Relationship Id="rId4" Type="http://schemas.openxmlformats.org/officeDocument/2006/relationships/image" Target="../media/image18.png"/><Relationship Id="rId9" Type="http://schemas.openxmlformats.org/officeDocument/2006/relationships/diagramLayout" Target="../diagrams/layout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notesSlide" Target="../notesSlides/notesSlide17.xml"/><Relationship Id="rId7" Type="http://schemas.openxmlformats.org/officeDocument/2006/relationships/diagramLayout" Target="../diagrams/layout16.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diagramData" Target="../diagrams/data16.xml"/><Relationship Id="rId5" Type="http://schemas.openxmlformats.org/officeDocument/2006/relationships/image" Target="../media/image22.png"/><Relationship Id="rId10" Type="http://schemas.microsoft.com/office/2007/relationships/diagramDrawing" Target="../diagrams/drawing16.xml"/><Relationship Id="rId4" Type="http://schemas.openxmlformats.org/officeDocument/2006/relationships/image" Target="../media/image12.png"/><Relationship Id="rId9" Type="http://schemas.openxmlformats.org/officeDocument/2006/relationships/diagramColors" Target="../diagrams/colors16.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image" Target="../media/image23.jpeg"/><Relationship Id="rId7" Type="http://schemas.openxmlformats.org/officeDocument/2006/relationships/diagramData" Target="../diagrams/data1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diagramDrawing" Target="../diagrams/drawing17.xml"/><Relationship Id="rId5" Type="http://schemas.openxmlformats.org/officeDocument/2006/relationships/image" Target="../media/image25.png"/><Relationship Id="rId10" Type="http://schemas.openxmlformats.org/officeDocument/2006/relationships/diagramColors" Target="../diagrams/colors17.xml"/><Relationship Id="rId4" Type="http://schemas.openxmlformats.org/officeDocument/2006/relationships/image" Target="../media/image24.png"/><Relationship Id="rId9"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diagramDrawing" Target="../diagrams/drawing18.xml"/><Relationship Id="rId3" Type="http://schemas.openxmlformats.org/officeDocument/2006/relationships/image" Target="../media/image27.png"/><Relationship Id="rId7" Type="http://schemas.openxmlformats.org/officeDocument/2006/relationships/image" Target="../media/image31.jpeg"/><Relationship Id="rId12" Type="http://schemas.openxmlformats.org/officeDocument/2006/relationships/diagramColors" Target="../diagrams/colors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diagramQuickStyle" Target="../diagrams/quickStyle18.xml"/><Relationship Id="rId5" Type="http://schemas.openxmlformats.org/officeDocument/2006/relationships/image" Target="../media/image29.png"/><Relationship Id="rId10" Type="http://schemas.openxmlformats.org/officeDocument/2006/relationships/diagramLayout" Target="../diagrams/layout18.xml"/><Relationship Id="rId4" Type="http://schemas.openxmlformats.org/officeDocument/2006/relationships/image" Target="../media/image28.png"/><Relationship Id="rId9" Type="http://schemas.openxmlformats.org/officeDocument/2006/relationships/diagramData" Target="../diagrams/data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33.png"/><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4.png"/><Relationship Id="rId9" Type="http://schemas.microsoft.com/office/2007/relationships/diagramDrawing" Target="../diagrams/drawing19.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35.png"/><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37.png"/><Relationship Id="rId4" Type="http://schemas.openxmlformats.org/officeDocument/2006/relationships/image" Target="../media/image36.png"/><Relationship Id="rId9" Type="http://schemas.microsoft.com/office/2007/relationships/diagramDrawing" Target="../diagrams/drawing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chart" Target="../charts/chart2.xml"/><Relationship Id="rId7" Type="http://schemas.openxmlformats.org/officeDocument/2006/relationships/diagramColors" Target="../diagrams/colors2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chart" Target="../charts/chart3.xml"/><Relationship Id="rId7" Type="http://schemas.openxmlformats.org/officeDocument/2006/relationships/diagramColors" Target="../diagrams/colors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4.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5.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4.xml"/><Relationship Id="rId3" Type="http://schemas.openxmlformats.org/officeDocument/2006/relationships/hyperlink" Target="http://gems.ic.uff.br/dyevc/" TargetMode="External"/><Relationship Id="rId7" Type="http://schemas.openxmlformats.org/officeDocument/2006/relationships/diagramLayout" Target="../diagrams/layout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34.xml"/><Relationship Id="rId5" Type="http://schemas.openxmlformats.org/officeDocument/2006/relationships/hyperlink" Target="https://github.com/gems-uff/dyevc/wiki/User-Manual" TargetMode="External"/><Relationship Id="rId10" Type="http://schemas.microsoft.com/office/2007/relationships/diagramDrawing" Target="../diagrams/drawing34.xml"/><Relationship Id="rId4" Type="http://schemas.openxmlformats.org/officeDocument/2006/relationships/hyperlink" Target="https://github.com/gems-uff/dyevc" TargetMode="External"/><Relationship Id="rId9" Type="http://schemas.openxmlformats.org/officeDocument/2006/relationships/diagramColors" Target="../diagrams/colors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1.xml"/><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6.xml"/><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5.xml"/><Relationship Id="rId5" Type="http://schemas.openxmlformats.org/officeDocument/2006/relationships/image" Target="../media/image9.jpeg"/><Relationship Id="rId10" Type="http://schemas.microsoft.com/office/2007/relationships/diagramDrawing" Target="../diagrams/drawing5.xml"/><Relationship Id="rId4" Type="http://schemas.openxmlformats.org/officeDocument/2006/relationships/image" Target="../media/image8.jpe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notesSlide" Target="../notesSlides/notesSlide7.xml"/><Relationship Id="rId7" Type="http://schemas.openxmlformats.org/officeDocument/2006/relationships/diagramData" Target="../diagrams/data6.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6.xml"/><Relationship Id="rId5" Type="http://schemas.openxmlformats.org/officeDocument/2006/relationships/image" Target="../media/image11.png"/><Relationship Id="rId10" Type="http://schemas.openxmlformats.org/officeDocument/2006/relationships/diagramColors" Target="../diagrams/colors6.xml"/><Relationship Id="rId4" Type="http://schemas.openxmlformats.org/officeDocument/2006/relationships/image" Target="../media/image10.png"/><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8.xml"/><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9.xml"/><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17</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endParaRPr lang="en-US" dirty="0" smtClean="0"/>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18</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19</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13/05/2014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20</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21</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22</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13/05/2014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28</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29</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37</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38</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13/05/2014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7</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Forma livre 161"/>
          <p:cNvSpPr/>
          <p:nvPr/>
        </p:nvSpPr>
        <p:spPr>
          <a:xfrm rot="333706" flipV="1">
            <a:off x="5624301" y="3611114"/>
            <a:ext cx="478245" cy="212174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236033 w 236033"/>
              <a:gd name="connsiteY0" fmla="*/ 0 h 530398"/>
              <a:gd name="connsiteX1" fmla="*/ 5317 w 236033"/>
              <a:gd name="connsiteY1" fmla="*/ 278938 h 530398"/>
              <a:gd name="connsiteX2" fmla="*/ 96757 w 236033"/>
              <a:gd name="connsiteY2" fmla="*/ 530398 h 530398"/>
              <a:gd name="connsiteX0" fmla="*/ 236033 w 236033"/>
              <a:gd name="connsiteY0" fmla="*/ 0 h 530398"/>
              <a:gd name="connsiteX1" fmla="*/ 5317 w 236033"/>
              <a:gd name="connsiteY1" fmla="*/ 278938 h 530398"/>
              <a:gd name="connsiteX2" fmla="*/ 96757 w 236033"/>
              <a:gd name="connsiteY2" fmla="*/ 530398 h 530398"/>
              <a:gd name="connsiteX0" fmla="*/ 237838 w 237838"/>
              <a:gd name="connsiteY0" fmla="*/ 0 h 530398"/>
              <a:gd name="connsiteX1" fmla="*/ 5192 w 237838"/>
              <a:gd name="connsiteY1" fmla="*/ 250130 h 530398"/>
              <a:gd name="connsiteX2" fmla="*/ 98562 w 237838"/>
              <a:gd name="connsiteY2" fmla="*/ 530398 h 530398"/>
              <a:gd name="connsiteX0" fmla="*/ 225567 w 225567"/>
              <a:gd name="connsiteY0" fmla="*/ 0 h 530398"/>
              <a:gd name="connsiteX1" fmla="*/ 6184 w 225567"/>
              <a:gd name="connsiteY1" fmla="*/ 256556 h 530398"/>
              <a:gd name="connsiteX2" fmla="*/ 86291 w 225567"/>
              <a:gd name="connsiteY2" fmla="*/ 530398 h 530398"/>
            </a:gdLst>
            <a:ahLst/>
            <a:cxnLst>
              <a:cxn ang="0">
                <a:pos x="connsiteX0" y="connsiteY0"/>
              </a:cxn>
              <a:cxn ang="0">
                <a:pos x="connsiteX1" y="connsiteY1"/>
              </a:cxn>
              <a:cxn ang="0">
                <a:pos x="connsiteX2" y="connsiteY2"/>
              </a:cxn>
            </a:cxnLst>
            <a:rect l="l" t="t" r="r" b="b"/>
            <a:pathLst>
              <a:path w="225567" h="530398">
                <a:moveTo>
                  <a:pt x="225567" y="0"/>
                </a:moveTo>
                <a:cubicBezTo>
                  <a:pt x="78950" y="55157"/>
                  <a:pt x="29397" y="168156"/>
                  <a:pt x="6184" y="256556"/>
                </a:cubicBezTo>
                <a:cubicBezTo>
                  <a:pt x="-17029" y="344956"/>
                  <a:pt x="28506" y="426893"/>
                  <a:pt x="86291" y="530398"/>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13/05/2014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0.2|0.3|0.3"/>
</p:tagLst>
</file>

<file path=ppt/tags/tag12.xml><?xml version="1.0" encoding="utf-8"?>
<p:tagLst xmlns:a="http://schemas.openxmlformats.org/drawingml/2006/main" xmlns:r="http://schemas.openxmlformats.org/officeDocument/2006/relationships" xmlns:p="http://schemas.openxmlformats.org/presentationml/2006/main">
  <p:tag name="TIMING" val="|58.8"/>
</p:tagLst>
</file>

<file path=ppt/tags/tag13.xml><?xml version="1.0" encoding="utf-8"?>
<p:tagLst xmlns:a="http://schemas.openxmlformats.org/drawingml/2006/main" xmlns:r="http://schemas.openxmlformats.org/officeDocument/2006/relationships" xmlns:p="http://schemas.openxmlformats.org/presentationml/2006/main">
  <p:tag name="TIMING" val="|59.9"/>
</p:tagLst>
</file>

<file path=ppt/tags/tag14.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20.9|37"/>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2841</Words>
  <Application>Microsoft Office PowerPoint</Application>
  <PresentationFormat>Apresentação na tela (4:3)</PresentationFormat>
  <Paragraphs>691</Paragraphs>
  <Slides>41</Slides>
  <Notes>32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41</vt:i4>
      </vt:variant>
    </vt:vector>
  </HeadingPairs>
  <TitlesOfParts>
    <vt:vector size="44" baseType="lpstr">
      <vt:lpstr>Arial</vt:lpstr>
      <vt:lpstr>Calibri</vt:lpstr>
      <vt:lpstr>uff</vt:lpstr>
      <vt:lpstr>Providing Visualizations for Distributed Version Control Systems</vt:lpstr>
      <vt:lpstr>Concept: Centralized x Distributed Repositories</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2014-05-13T10:12:10Z</dcterms:modified>
</cp:coreProperties>
</file>